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6" autoAdjust="0"/>
    <p:restoredTop sz="72890" autoAdjust="0"/>
  </p:normalViewPr>
  <p:slideViewPr>
    <p:cSldViewPr snapToGrid="0">
      <p:cViewPr>
        <p:scale>
          <a:sx n="50" d="100"/>
          <a:sy n="50" d="100"/>
        </p:scale>
        <p:origin x="-1290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91037-549E-40F1-A366-83A0C308DE55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3B019-3C26-4DB0-84AB-F4FF93EB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6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Prison and punishments have been used for a long time as a way of taming bad behavior to both children and adults.</a:t>
            </a:r>
            <a:r>
              <a:rPr lang="en-US" baseline="0" dirty="0" smtClean="0"/>
              <a:t> </a:t>
            </a:r>
            <a:r>
              <a:rPr lang="en-US" dirty="0" smtClean="0"/>
              <a:t>There is a wide variation in the manner in which children and adults are handled when it comes to punishment and imprisonment.</a:t>
            </a:r>
            <a:r>
              <a:rPr lang="en-US" baseline="0" dirty="0" smtClean="0"/>
              <a:t> </a:t>
            </a:r>
            <a:r>
              <a:rPr lang="en-US" dirty="0" smtClean="0"/>
              <a:t>The punishment for adults is usually more heavier compared to that of children.</a:t>
            </a:r>
            <a:r>
              <a:rPr lang="en-US" baseline="0" dirty="0" smtClean="0"/>
              <a:t> </a:t>
            </a:r>
            <a:r>
              <a:rPr lang="en-US" dirty="0" smtClean="0"/>
              <a:t>Children are considered to be juvenile and therefore their case is handled with some lenience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36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Criminal acts were quite rare during those days.</a:t>
            </a:r>
            <a:r>
              <a:rPr lang="en-US" baseline="0" dirty="0" smtClean="0"/>
              <a:t> </a:t>
            </a:r>
            <a:r>
              <a:rPr lang="en-US" dirty="0" smtClean="0"/>
              <a:t>Punishments were severe for children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The sense of humanity was not emphasized.</a:t>
            </a:r>
            <a:r>
              <a:rPr lang="en-US" baseline="0" dirty="0" smtClean="0"/>
              <a:t> </a:t>
            </a:r>
            <a:r>
              <a:rPr lang="en-US" dirty="0" smtClean="0"/>
              <a:t>Children ended up becoming worse and more defiant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33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lot has changed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Children are subject to less severe punishment.</a:t>
            </a:r>
            <a:r>
              <a:rPr lang="en-US" baseline="0" dirty="0" smtClean="0"/>
              <a:t> </a:t>
            </a:r>
            <a:r>
              <a:rPr lang="en-US" dirty="0" smtClean="0"/>
              <a:t>The aim of the punishment is to mold behavior.</a:t>
            </a:r>
            <a:r>
              <a:rPr lang="en-US" baseline="0" dirty="0" smtClean="0"/>
              <a:t> </a:t>
            </a:r>
            <a:r>
              <a:rPr lang="en-US" dirty="0" smtClean="0"/>
              <a:t>Imprisonment is temporal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6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Imprisonment was emphasized both in the 19</a:t>
            </a:r>
            <a:r>
              <a:rPr lang="en-US" baseline="30000" dirty="0" smtClean="0"/>
              <a:t>th</a:t>
            </a:r>
            <a:r>
              <a:rPr lang="en-US" dirty="0" smtClean="0"/>
              <a:t> and 21</a:t>
            </a:r>
            <a:r>
              <a:rPr lang="en-US" baseline="30000" dirty="0" smtClean="0"/>
              <a:t>st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Both aimed at restoring good behavior.</a:t>
            </a:r>
            <a:r>
              <a:rPr lang="en-US" baseline="0" dirty="0" smtClean="0"/>
              <a:t> </a:t>
            </a:r>
            <a:r>
              <a:rPr lang="en-US" dirty="0" smtClean="0"/>
              <a:t>Both instilled fear among the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2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Punishment is mostly administered by the courts.</a:t>
            </a:r>
            <a:r>
              <a:rPr lang="en-US" baseline="0" dirty="0" smtClean="0"/>
              <a:t> </a:t>
            </a:r>
            <a:r>
              <a:rPr lang="en-US" dirty="0" smtClean="0"/>
              <a:t>Children who show change of behavior are exonerated.</a:t>
            </a:r>
            <a:r>
              <a:rPr lang="en-US" baseline="0" dirty="0" smtClean="0"/>
              <a:t> </a:t>
            </a:r>
            <a:r>
              <a:rPr lang="en-US" dirty="0" smtClean="0"/>
              <a:t>Age is considered before executing punishment.</a:t>
            </a:r>
            <a:r>
              <a:rPr lang="en-US" baseline="0" dirty="0" smtClean="0"/>
              <a:t> </a:t>
            </a:r>
            <a:r>
              <a:rPr lang="en-US" dirty="0" smtClean="0"/>
              <a:t>The type of crime committed determines the action taken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8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 punishments were too heavy for children to bear.</a:t>
            </a:r>
            <a:r>
              <a:rPr lang="en-US" baseline="0" dirty="0" smtClean="0"/>
              <a:t> </a:t>
            </a:r>
            <a:r>
              <a:rPr lang="en-US" dirty="0" smtClean="0"/>
              <a:t>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the focus is on rehabilitation.</a:t>
            </a:r>
            <a:r>
              <a:rPr lang="en-US" baseline="0" dirty="0" smtClean="0"/>
              <a:t> </a:t>
            </a:r>
            <a:r>
              <a:rPr lang="en-US" dirty="0" smtClean="0"/>
              <a:t>Prisons were in poor conditions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 but today they have been enhanced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29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Rehabilitation is more emphasized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than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Corrections play a crucial role in the criminal justice system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unlike the 19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there are efforts to enlighten the imprisoned children unlike the 19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  <a:r>
              <a:rPr lang="en-US" baseline="0" dirty="0" smtClean="0"/>
              <a:t> </a:t>
            </a:r>
            <a:r>
              <a:rPr lang="en-US" dirty="0" smtClean="0"/>
              <a:t>The systems of prison has greatly advanced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unlike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4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Imprisonment and punishment is important for taming bad behavior.</a:t>
            </a:r>
            <a:r>
              <a:rPr lang="en-US" baseline="0" dirty="0" smtClean="0"/>
              <a:t> </a:t>
            </a:r>
            <a:r>
              <a:rPr lang="en-US" dirty="0" smtClean="0"/>
              <a:t>While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 the punishments were too harsh,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they have been made easy.</a:t>
            </a:r>
            <a:r>
              <a:rPr lang="en-US" baseline="0" dirty="0" smtClean="0"/>
              <a:t> </a:t>
            </a:r>
            <a:r>
              <a:rPr lang="en-US" dirty="0" smtClean="0"/>
              <a:t>Regardless of the kind of punishment, it is important to note that the aim is to restore good behavior and reduce rates of crimes.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3B019-3C26-4DB0-84AB-F4FF93EB06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2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4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8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52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3222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32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4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7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38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3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2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0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4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5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9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2C02E2C-C373-4209-8FD8-1A1BECB6C836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13939-CC8D-4389-AABF-86456433D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0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2605" y="2038350"/>
            <a:ext cx="8825658" cy="1424581"/>
          </a:xfrm>
        </p:spPr>
        <p:txBody>
          <a:bodyPr/>
          <a:lstStyle/>
          <a:p>
            <a:pPr algn="ctr"/>
            <a:r>
              <a:rPr lang="en-US" sz="4500" dirty="0" smtClean="0"/>
              <a:t>Children Imprisonment</a:t>
            </a:r>
            <a:endParaRPr lang="en-US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862980"/>
            <a:ext cx="8825658" cy="861420"/>
          </a:xfrm>
        </p:spPr>
        <p:txBody>
          <a:bodyPr/>
          <a:lstStyle/>
          <a:p>
            <a:pPr algn="ctr"/>
            <a:r>
              <a:rPr lang="en-US" dirty="0" smtClean="0"/>
              <a:t>Student’s Name</a:t>
            </a:r>
          </a:p>
          <a:p>
            <a:pPr algn="ctr"/>
            <a:r>
              <a:rPr lang="en-US" dirty="0" smtClean="0"/>
              <a:t>Institutional Affiliation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47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Johnston</a:t>
            </a:r>
            <a:r>
              <a:rPr lang="en-US" dirty="0"/>
              <a:t>, H. (2008). Moral Guardians? Prison Officers, Prison Practice and Ambiguity in the Nineteenth Century. </a:t>
            </a:r>
            <a:r>
              <a:rPr lang="en-US" i="1" dirty="0"/>
              <a:t>Punishment and Control in Historical Perspective</a:t>
            </a:r>
            <a:r>
              <a:rPr lang="en-US" dirty="0"/>
              <a:t>, 77-94. doi:10.1057/9780230583443_5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Prison and punishments have been used for a long time as a way of taming bad behavior to both children and adults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There is a wide variation in the manner in which children and adults are handled when it comes to punishment and imprisonment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punishment for adults is usually more heavier compared to that of children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Children are considered to be juvenile and therefore their case is handled with some lenience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Prison and Punishment in 19. Century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Criminal acts were quite rare during those days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Punishments were severe for children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sense of humanity was not emphasized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Children ended up becoming worse and more defiant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78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Prison and Punishment in </a:t>
            </a:r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/>
              <a:t>Century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 lot has changed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Children are subject to less severe punishment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aim of the punishment is to mold behavior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Imprisonment is temporal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1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Similarities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Imprisonment was emphasized both in the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and 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Both aimed at restoring good behavior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Both instilled fear among the children</a:t>
            </a:r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85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Similarities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Punishment is mostly administered by the courts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Children who show change of behavior are exonerated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Age is considered before executing punishment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type of crime committed determines the action taken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In the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century punishments were too heavy for children to bear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In the 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century the focus is on rehabilitation (Johnston, 2008).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Prisons were in poor conditions in the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century but today they have been enhanced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755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Rehabilitation is more emphasized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than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Corrections play a crucial role in the criminal justice system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unlike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there are efforts to enlighten the imprisoned children unlike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systems of prison has greatly advanced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unlike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9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Imprisonment and punishment is important for taming bad behavior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While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 the punishments were too harsh,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they have been made easy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Regardless of the kind of punishment, it is important to note that the aim is to restore good behavior and reduce rates of crimes.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03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</TotalTime>
  <Words>736</Words>
  <Application>Microsoft Office PowerPoint</Application>
  <PresentationFormat>Custom</PresentationFormat>
  <Paragraphs>58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Children Imprisonment</vt:lpstr>
      <vt:lpstr>Introduction </vt:lpstr>
      <vt:lpstr>Prison and Punishment in 19. Century</vt:lpstr>
      <vt:lpstr>Prison and Punishment in 21st Century</vt:lpstr>
      <vt:lpstr>Similarities</vt:lpstr>
      <vt:lpstr>Similarities</vt:lpstr>
      <vt:lpstr>Differences</vt:lpstr>
      <vt:lpstr>Differences </vt:lpstr>
      <vt:lpstr>Conclusion 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Imprisonment</dc:title>
  <dc:creator>Jurgen</dc:creator>
  <cp:lastModifiedBy>Simon</cp:lastModifiedBy>
  <cp:revision>6</cp:revision>
  <dcterms:created xsi:type="dcterms:W3CDTF">2021-02-12T08:38:30Z</dcterms:created>
  <dcterms:modified xsi:type="dcterms:W3CDTF">2021-02-13T00:58:20Z</dcterms:modified>
</cp:coreProperties>
</file>